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trictFirstAndLastChars="0" saveSubsetFonts="1" autoCompressPictures="0">
  <p:sldMasterIdLst>
    <p:sldMasterId id="2147484860" r:id="rId1"/>
  </p:sldMasterIdLst>
  <p:notesMasterIdLst>
    <p:notesMasterId r:id="rId5"/>
  </p:notesMasterIdLst>
  <p:handoutMasterIdLst>
    <p:handoutMasterId r:id="rId6"/>
  </p:handoutMasterIdLst>
  <p:sldIdLst>
    <p:sldId id="334" r:id="rId2"/>
    <p:sldId id="338" r:id="rId3"/>
    <p:sldId id="343" r:id="rId4"/>
  </p:sldIdLst>
  <p:sldSz cx="9144000" cy="6858000" type="screen4x3"/>
  <p:notesSz cx="6797675" cy="9928225"/>
  <p:defaultTextStyle>
    <a:defPPr>
      <a:defRPr lang="fr-FR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ヒラギノ角ゴ Pro W3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ヒラギノ角ゴ Pro W3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ヒラギノ角ゴ Pro W3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ヒラギノ角ゴ Pro W3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ヒラギノ角ゴ Pro W3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ヒラギノ角ゴ Pro W3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ヒラギノ角ゴ Pro W3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ヒラギノ角ゴ Pro W3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ヒラギノ角ゴ Pro W3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205">
          <p15:clr>
            <a:srgbClr val="A4A3A4"/>
          </p15:clr>
        </p15:guide>
        <p15:guide id="2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66"/>
    <a:srgbClr val="BCD228"/>
    <a:srgbClr val="6D1F82"/>
    <a:srgbClr val="E3004F"/>
    <a:srgbClr val="004080"/>
    <a:srgbClr val="254061"/>
    <a:srgbClr val="CAD000"/>
    <a:srgbClr val="17375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15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40" autoAdjust="0"/>
    <p:restoredTop sz="94660"/>
  </p:normalViewPr>
  <p:slideViewPr>
    <p:cSldViewPr>
      <p:cViewPr varScale="1">
        <p:scale>
          <a:sx n="113" d="100"/>
          <a:sy n="113" d="100"/>
        </p:scale>
        <p:origin x="1476" y="84"/>
      </p:cViewPr>
      <p:guideLst>
        <p:guide orient="horz" pos="2205"/>
        <p:guide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2" d="100"/>
          <a:sy n="52" d="100"/>
        </p:scale>
        <p:origin x="2958" y="78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53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/>
          </a:extLst>
        </p:spPr>
        <p:txBody>
          <a:bodyPr vert="horz" wrap="square" lIns="95571" tIns="47786" rIns="95571" bIns="47786" numCol="1" anchor="t" anchorCtr="0" compatLnSpc="1">
            <a:prstTxWarp prst="textNoShape">
              <a:avLst/>
            </a:prstTxWarp>
          </a:bodyPr>
          <a:lstStyle>
            <a:lvl1pPr defTabSz="955675" eaLnBrk="0" hangingPunct="0">
              <a:defRPr sz="1300">
                <a:latin typeface="Arial" charset="0"/>
                <a:ea typeface="ヒラギノ角ゴ Pro W3" charset="0"/>
                <a:cs typeface="ヒラギノ角ゴ Pro W3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53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/>
          </a:extLst>
        </p:spPr>
        <p:txBody>
          <a:bodyPr vert="horz" wrap="square" lIns="95571" tIns="47786" rIns="95571" bIns="47786" numCol="1" anchor="t" anchorCtr="0" compatLnSpc="1">
            <a:prstTxWarp prst="textNoShape">
              <a:avLst/>
            </a:prstTxWarp>
          </a:bodyPr>
          <a:lstStyle>
            <a:lvl1pPr algn="r" defTabSz="955675" eaLnBrk="0" hangingPunct="0">
              <a:defRPr sz="1300"/>
            </a:lvl1pPr>
          </a:lstStyle>
          <a:p>
            <a:pPr>
              <a:defRPr/>
            </a:pPr>
            <a:fld id="{DCCE9E49-C83C-4498-82E2-605B1341BBE5}" type="datetime1">
              <a:rPr lang="fr-FR" altLang="fr-FR"/>
              <a:pPr>
                <a:defRPr/>
              </a:pPr>
              <a:t>04/01/2023</a:t>
            </a:fld>
            <a:endParaRPr lang="fr-FR" altLang="fr-FR"/>
          </a:p>
        </p:txBody>
      </p:sp>
      <p:sp>
        <p:nvSpPr>
          <p:cNvPr id="1434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2925"/>
            <a:ext cx="2946400" cy="4953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/>
          </a:extLst>
        </p:spPr>
        <p:txBody>
          <a:bodyPr vert="horz" wrap="square" lIns="95571" tIns="47786" rIns="95571" bIns="47786" numCol="1" anchor="b" anchorCtr="0" compatLnSpc="1">
            <a:prstTxWarp prst="textNoShape">
              <a:avLst/>
            </a:prstTxWarp>
          </a:bodyPr>
          <a:lstStyle>
            <a:lvl1pPr defTabSz="955675" eaLnBrk="0" hangingPunct="0">
              <a:defRPr sz="1300">
                <a:latin typeface="Arial" charset="0"/>
                <a:ea typeface="ヒラギノ角ゴ Pro W3" charset="0"/>
                <a:cs typeface="ヒラギノ角ゴ Pro W3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434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2925"/>
            <a:ext cx="2946400" cy="4953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5571" tIns="47786" rIns="95571" bIns="47786" numCol="1" anchor="b" anchorCtr="0" compatLnSpc="1">
            <a:prstTxWarp prst="textNoShape">
              <a:avLst/>
            </a:prstTxWarp>
          </a:bodyPr>
          <a:lstStyle>
            <a:lvl1pPr algn="r" defTabSz="955675">
              <a:defRPr sz="1300"/>
            </a:lvl1pPr>
          </a:lstStyle>
          <a:p>
            <a:fld id="{7720B793-7948-4826-B646-4E45DA4F42AD}" type="slidenum">
              <a:rPr lang="fr-FR" altLang="fr-FR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701108236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53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/>
          </a:extLst>
        </p:spPr>
        <p:txBody>
          <a:bodyPr vert="horz" wrap="square" lIns="95571" tIns="47786" rIns="95571" bIns="47786" numCol="1" anchor="t" anchorCtr="0" compatLnSpc="1">
            <a:prstTxWarp prst="textNoShape">
              <a:avLst/>
            </a:prstTxWarp>
          </a:bodyPr>
          <a:lstStyle>
            <a:lvl1pPr defTabSz="955675" eaLnBrk="0" hangingPunct="0">
              <a:defRPr sz="1300">
                <a:latin typeface="Arial" charset="0"/>
                <a:ea typeface="ヒラギノ角ゴ Pro W3" charset="0"/>
                <a:cs typeface="ヒラギノ角ゴ Pro W3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53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/>
          </a:extLst>
        </p:spPr>
        <p:txBody>
          <a:bodyPr vert="horz" wrap="square" lIns="95571" tIns="47786" rIns="95571" bIns="47786" numCol="1" anchor="t" anchorCtr="0" compatLnSpc="1">
            <a:prstTxWarp prst="textNoShape">
              <a:avLst/>
            </a:prstTxWarp>
          </a:bodyPr>
          <a:lstStyle>
            <a:lvl1pPr algn="r" defTabSz="955675" eaLnBrk="0" hangingPunct="0">
              <a:defRPr sz="1300"/>
            </a:lvl1pPr>
          </a:lstStyle>
          <a:p>
            <a:pPr>
              <a:defRPr/>
            </a:pPr>
            <a:fld id="{20B03433-22E1-4AFA-B7A6-652AE3508C19}" type="datetime1">
              <a:rPr lang="fr-FR" altLang="fr-FR"/>
              <a:pPr>
                <a:defRPr/>
              </a:pPr>
              <a:t>04/01/2023</a:t>
            </a:fld>
            <a:endParaRPr lang="fr-FR" altLang="fr-FR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9163" y="746125"/>
            <a:ext cx="4960937" cy="37211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17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4875"/>
            <a:ext cx="4984750" cy="4467225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/>
          </a:extLst>
        </p:spPr>
        <p:txBody>
          <a:bodyPr vert="horz" wrap="square" lIns="95571" tIns="47786" rIns="95571" bIns="4778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noProof="0"/>
              <a:t>Cliquez pour modifier les styles du texte du masque</a:t>
            </a:r>
          </a:p>
          <a:p>
            <a:pPr lvl="1"/>
            <a:r>
              <a:rPr lang="fr-FR" altLang="fr-FR" noProof="0"/>
              <a:t>Deuxième niveau</a:t>
            </a:r>
          </a:p>
          <a:p>
            <a:pPr lvl="2"/>
            <a:r>
              <a:rPr lang="fr-FR" altLang="fr-FR" noProof="0"/>
              <a:t>Troisième niveau</a:t>
            </a:r>
          </a:p>
          <a:p>
            <a:pPr lvl="3"/>
            <a:r>
              <a:rPr lang="fr-FR" altLang="fr-FR" noProof="0"/>
              <a:t>Quatrième niveau</a:t>
            </a:r>
          </a:p>
          <a:p>
            <a:pPr lvl="4"/>
            <a:r>
              <a:rPr lang="fr-FR" altLang="fr-FR" noProof="0"/>
              <a:t>Cinquième niveau</a:t>
            </a:r>
          </a:p>
        </p:txBody>
      </p:sp>
      <p:sp>
        <p:nvSpPr>
          <p:cNvPr id="317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2925"/>
            <a:ext cx="2946400" cy="4953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/>
          </a:extLst>
        </p:spPr>
        <p:txBody>
          <a:bodyPr vert="horz" wrap="square" lIns="95571" tIns="47786" rIns="95571" bIns="47786" numCol="1" anchor="b" anchorCtr="0" compatLnSpc="1">
            <a:prstTxWarp prst="textNoShape">
              <a:avLst/>
            </a:prstTxWarp>
          </a:bodyPr>
          <a:lstStyle>
            <a:lvl1pPr defTabSz="955675" eaLnBrk="0" hangingPunct="0">
              <a:defRPr sz="1300">
                <a:latin typeface="Arial" charset="0"/>
                <a:ea typeface="ヒラギノ角ゴ Pro W3" charset="0"/>
                <a:cs typeface="ヒラギノ角ゴ Pro W3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17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32925"/>
            <a:ext cx="2946400" cy="4953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/>
          </a:extLst>
        </p:spPr>
        <p:txBody>
          <a:bodyPr vert="horz" wrap="square" lIns="95571" tIns="47786" rIns="95571" bIns="47786" numCol="1" anchor="b" anchorCtr="0" compatLnSpc="1">
            <a:prstTxWarp prst="textNoShape">
              <a:avLst/>
            </a:prstTxWarp>
          </a:bodyPr>
          <a:lstStyle>
            <a:lvl1pPr algn="r" defTabSz="955675">
              <a:defRPr sz="1300"/>
            </a:lvl1pPr>
          </a:lstStyle>
          <a:p>
            <a:fld id="{856AA576-0065-45F6-8206-64112940D48B}" type="slidenum">
              <a:rPr lang="fr-FR" altLang="fr-FR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71928909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ヒラギノ角ゴ Pro W3" charset="0"/>
        <a:cs typeface="ヒラギノ角ゴ Pro W3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ヒラギノ角ゴ Pro W3" charset="0"/>
        <a:cs typeface="ヒラギノ角ゴ Pro W3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ヒラギノ角ゴ Pro W3" charset="0"/>
        <a:cs typeface="ヒラギノ角ゴ Pro W3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ヒラギノ角ゴ Pro W3" charset="0"/>
        <a:cs typeface="ヒラギノ角ゴ Pro W3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ヒラギノ角ゴ Pro W3" charset="0"/>
        <a:cs typeface="ヒラギノ角ゴ Pro W3" charset="0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5363" name="Espace réservé des commentaires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r-FR" altLang="fr-FR">
              <a:latin typeface="Arial" panose="020B0604020202020204" pitchFamily="34" charset="0"/>
              <a:ea typeface="ヒラギノ角ゴ Pro W3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97941998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435" name="Espace réservé des commentaires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r-FR" altLang="fr-FR">
              <a:latin typeface="Arial" panose="020B0604020202020204" pitchFamily="34" charset="0"/>
              <a:ea typeface="ヒラギノ角ゴ Pro W3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3364245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7.jpeg"/><Relationship Id="rId4" Type="http://schemas.openxmlformats.org/officeDocument/2006/relationships/image" Target="../media/image6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hyperlink" Target="http://creativecommons.org/licenses/by/4.0/" TargetMode="Externa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creativecommons.org/licenses/by/4.0/" TargetMode="External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creativecommons.org/licenses/by/4.0/" TargetMode="External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>
  <p:cSld name="1_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13"/>
          <p:cNvSpPr>
            <a:spLocks noChangeArrowheads="1"/>
          </p:cNvSpPr>
          <p:nvPr/>
        </p:nvSpPr>
        <p:spPr bwMode="auto">
          <a:xfrm>
            <a:off x="0" y="5229225"/>
            <a:ext cx="9144000" cy="1628775"/>
          </a:xfrm>
          <a:prstGeom prst="rect">
            <a:avLst/>
          </a:prstGeom>
          <a:solidFill>
            <a:srgbClr val="00336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9pPr>
          </a:lstStyle>
          <a:p>
            <a:pPr>
              <a:defRPr/>
            </a:pPr>
            <a:endParaRPr lang="fr-FR" altLang="fr-FR"/>
          </a:p>
        </p:txBody>
      </p:sp>
      <p:sp>
        <p:nvSpPr>
          <p:cNvPr id="4" name="Text Box 22"/>
          <p:cNvSpPr txBox="1">
            <a:spLocks noChangeArrowheads="1"/>
          </p:cNvSpPr>
          <p:nvPr/>
        </p:nvSpPr>
        <p:spPr bwMode="auto">
          <a:xfrm>
            <a:off x="2555875" y="4941888"/>
            <a:ext cx="3598863" cy="284162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lIns="90000" tIns="0" rIns="90000" bIns="0"/>
          <a:lstStyle>
            <a:lvl1pPr defTabSz="449263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1pPr>
            <a:lvl2pPr marL="742950" indent="-285750" defTabSz="449263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2pPr>
            <a:lvl3pPr marL="1143000" indent="-228600" defTabSz="449263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3pPr>
            <a:lvl4pPr marL="1600200" indent="-228600" defTabSz="449263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4pPr>
            <a:lvl5pPr marL="2057400" indent="-228600" defTabSz="449263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9pPr>
          </a:lstStyle>
          <a:p>
            <a:pPr>
              <a:buClr>
                <a:srgbClr val="000000"/>
              </a:buClr>
              <a:buSzPct val="100000"/>
              <a:buFont typeface="Times New Roman" charset="0"/>
              <a:buNone/>
              <a:defRPr/>
            </a:pPr>
            <a:r>
              <a:rPr lang="fr-FR" sz="1700" b="1" dirty="0" err="1">
                <a:solidFill>
                  <a:srgbClr val="17375E"/>
                </a:solidFill>
                <a:latin typeface="Trebuchet MS" charset="0"/>
              </a:rPr>
              <a:t>www.univ-nantes.fr</a:t>
            </a:r>
            <a:endParaRPr lang="fr-FR" sz="1700" b="1" dirty="0">
              <a:solidFill>
                <a:srgbClr val="17375E"/>
              </a:solidFill>
              <a:latin typeface="Trebuchet MS" charset="0"/>
            </a:endParaRPr>
          </a:p>
          <a:p>
            <a:pPr>
              <a:spcBef>
                <a:spcPts val="1063"/>
              </a:spcBef>
              <a:buClr>
                <a:srgbClr val="000000"/>
              </a:buClr>
              <a:buSzPct val="100000"/>
              <a:buFont typeface="Times New Roman" charset="0"/>
              <a:buNone/>
              <a:defRPr/>
            </a:pPr>
            <a:endParaRPr lang="fr-FR" sz="1700" b="1" dirty="0">
              <a:solidFill>
                <a:srgbClr val="0D2343"/>
              </a:solidFill>
              <a:latin typeface="Trebuchet MS" charset="0"/>
            </a:endParaRPr>
          </a:p>
        </p:txBody>
      </p:sp>
      <p:sp>
        <p:nvSpPr>
          <p:cNvPr id="5" name="AutoShape 11"/>
          <p:cNvSpPr>
            <a:spLocks noChangeArrowheads="1"/>
          </p:cNvSpPr>
          <p:nvPr/>
        </p:nvSpPr>
        <p:spPr bwMode="auto">
          <a:xfrm>
            <a:off x="1933575" y="4938713"/>
            <a:ext cx="7199313" cy="288925"/>
          </a:xfrm>
          <a:prstGeom prst="flowChartProcess">
            <a:avLst/>
          </a:prstGeom>
          <a:solidFill>
            <a:srgbClr val="BCD228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9pPr>
          </a:lstStyle>
          <a:p>
            <a:pPr>
              <a:defRPr/>
            </a:pPr>
            <a:endParaRPr lang="fr-FR" altLang="fr-FR"/>
          </a:p>
        </p:txBody>
      </p:sp>
      <p:sp>
        <p:nvSpPr>
          <p:cNvPr id="6" name="Text Box 13"/>
          <p:cNvSpPr txBox="1">
            <a:spLocks noChangeArrowheads="1"/>
          </p:cNvSpPr>
          <p:nvPr/>
        </p:nvSpPr>
        <p:spPr bwMode="auto">
          <a:xfrm>
            <a:off x="2411413" y="4916488"/>
            <a:ext cx="2952750" cy="338137"/>
          </a:xfrm>
          <a:prstGeom prst="rect">
            <a:avLst/>
          </a:prstGeom>
          <a:noFill/>
          <a:ln>
            <a:noFill/>
          </a:ln>
          <a:extLst/>
        </p:spPr>
        <p:txBody>
          <a:bodyPr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9pPr>
          </a:lstStyle>
          <a:p>
            <a:pPr>
              <a:spcBef>
                <a:spcPts val="700"/>
              </a:spcBef>
              <a:defRPr/>
            </a:pPr>
            <a:r>
              <a:rPr lang="fr-FR" sz="1600" dirty="0" err="1">
                <a:solidFill>
                  <a:srgbClr val="003366"/>
                </a:solidFill>
                <a:latin typeface="DINPro-Medium" charset="0"/>
                <a:cs typeface="DINPro-Medium" charset="0"/>
              </a:rPr>
              <a:t>www.univ-nantes.fr</a:t>
            </a:r>
            <a:endParaRPr lang="fr-FR" sz="1600" dirty="0">
              <a:solidFill>
                <a:srgbClr val="003366"/>
              </a:solidFill>
              <a:latin typeface="DINPro-Medium" charset="0"/>
              <a:cs typeface="DINPro-Medium" charset="0"/>
            </a:endParaRPr>
          </a:p>
        </p:txBody>
      </p:sp>
      <p:pic>
        <p:nvPicPr>
          <p:cNvPr id="7" name="Image 17" descr="gros-carres-pp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520950"/>
            <a:ext cx="1547813" cy="2708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Image 18" descr="logo un2011blanc_larg100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6263" y="5238750"/>
            <a:ext cx="1943100" cy="1054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Rectangle 13"/>
          <p:cNvSpPr>
            <a:spLocks noChangeArrowheads="1"/>
          </p:cNvSpPr>
          <p:nvPr userDrawn="1"/>
        </p:nvSpPr>
        <p:spPr bwMode="auto">
          <a:xfrm>
            <a:off x="0" y="5229225"/>
            <a:ext cx="9161463" cy="1628775"/>
          </a:xfrm>
          <a:prstGeom prst="rect">
            <a:avLst/>
          </a:prstGeom>
          <a:solidFill>
            <a:srgbClr val="00336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9pPr>
          </a:lstStyle>
          <a:p>
            <a:pPr>
              <a:defRPr/>
            </a:pPr>
            <a:endParaRPr lang="fr-FR" altLang="fr-FR"/>
          </a:p>
        </p:txBody>
      </p:sp>
      <p:sp>
        <p:nvSpPr>
          <p:cNvPr id="11" name="Text Box 22"/>
          <p:cNvSpPr txBox="1">
            <a:spLocks noChangeArrowheads="1"/>
          </p:cNvSpPr>
          <p:nvPr userDrawn="1"/>
        </p:nvSpPr>
        <p:spPr bwMode="auto">
          <a:xfrm>
            <a:off x="2555875" y="4941888"/>
            <a:ext cx="3598863" cy="284162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lIns="90000" tIns="0" rIns="90000" bIns="0"/>
          <a:lstStyle>
            <a:lvl1pPr defTabSz="449263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1pPr>
            <a:lvl2pPr marL="742950" indent="-285750" defTabSz="449263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2pPr>
            <a:lvl3pPr marL="1143000" indent="-228600" defTabSz="449263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3pPr>
            <a:lvl4pPr marL="1600200" indent="-228600" defTabSz="449263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4pPr>
            <a:lvl5pPr marL="2057400" indent="-228600" defTabSz="449263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9pPr>
          </a:lstStyle>
          <a:p>
            <a:pPr>
              <a:buClr>
                <a:srgbClr val="000000"/>
              </a:buClr>
              <a:buSzPct val="100000"/>
              <a:buFont typeface="Times New Roman" charset="0"/>
              <a:buNone/>
              <a:defRPr/>
            </a:pPr>
            <a:r>
              <a:rPr lang="fr-FR" sz="1700" b="1" dirty="0" err="1">
                <a:solidFill>
                  <a:srgbClr val="17375E"/>
                </a:solidFill>
                <a:latin typeface="Trebuchet MS" charset="0"/>
              </a:rPr>
              <a:t>www.univ-nantes.fr</a:t>
            </a:r>
            <a:endParaRPr lang="fr-FR" sz="1700" b="1" dirty="0">
              <a:solidFill>
                <a:srgbClr val="17375E"/>
              </a:solidFill>
              <a:latin typeface="Trebuchet MS" charset="0"/>
            </a:endParaRPr>
          </a:p>
          <a:p>
            <a:pPr>
              <a:spcBef>
                <a:spcPts val="1063"/>
              </a:spcBef>
              <a:buClr>
                <a:srgbClr val="000000"/>
              </a:buClr>
              <a:buSzPct val="100000"/>
              <a:buFont typeface="Times New Roman" charset="0"/>
              <a:buNone/>
              <a:defRPr/>
            </a:pPr>
            <a:endParaRPr lang="fr-FR" sz="1700" b="1" dirty="0">
              <a:solidFill>
                <a:srgbClr val="0D2343"/>
              </a:solidFill>
              <a:latin typeface="Trebuchet MS" charset="0"/>
            </a:endParaRPr>
          </a:p>
        </p:txBody>
      </p:sp>
      <p:sp>
        <p:nvSpPr>
          <p:cNvPr id="12" name="AutoShape 11"/>
          <p:cNvSpPr>
            <a:spLocks noChangeArrowheads="1"/>
          </p:cNvSpPr>
          <p:nvPr userDrawn="1"/>
        </p:nvSpPr>
        <p:spPr bwMode="auto">
          <a:xfrm>
            <a:off x="1933575" y="4938713"/>
            <a:ext cx="7218363" cy="288925"/>
          </a:xfrm>
          <a:prstGeom prst="flowChartProcess">
            <a:avLst/>
          </a:prstGeom>
          <a:solidFill>
            <a:srgbClr val="BCD228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9pPr>
          </a:lstStyle>
          <a:p>
            <a:pPr>
              <a:defRPr/>
            </a:pPr>
            <a:endParaRPr lang="fr-FR" altLang="fr-FR"/>
          </a:p>
        </p:txBody>
      </p:sp>
      <p:pic>
        <p:nvPicPr>
          <p:cNvPr id="13" name="Image 17" descr="gros-carres-ppt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520950"/>
            <a:ext cx="1547813" cy="2708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" name="Image 18" descr="logo un2011blanc_larg100.pn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6263" y="5238750"/>
            <a:ext cx="1943100" cy="1054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Espace réservé du titre 1"/>
          <p:cNvSpPr>
            <a:spLocks noGrp="1"/>
          </p:cNvSpPr>
          <p:nvPr>
            <p:ph type="title"/>
          </p:nvPr>
        </p:nvSpPr>
        <p:spPr bwMode="auto">
          <a:xfrm>
            <a:off x="2484438" y="1340768"/>
            <a:ext cx="6202362" cy="2088232"/>
          </a:xfrm>
          <a:prstGeom prst="rect">
            <a:avLst/>
          </a:prstGeom>
          <a:noFill/>
          <a:ln>
            <a:noFill/>
          </a:ln>
          <a:extLst>
            <a:ext uri="{FAA26D3D-D897-4be2-8F04-BA451C77F1D7}"/>
          </a:extLst>
        </p:spPr>
        <p:txBody>
          <a:bodyPr/>
          <a:lstStyle>
            <a:lvl1pPr>
              <a:lnSpc>
                <a:spcPct val="100000"/>
              </a:lnSpc>
              <a:defRPr sz="4000" b="1">
                <a:solidFill>
                  <a:srgbClr val="003366"/>
                </a:solidFill>
              </a:defRPr>
            </a:lvl1pPr>
          </a:lstStyle>
          <a:p>
            <a:pPr lvl="0"/>
            <a:r>
              <a:rPr lang="fr-FR" noProof="0"/>
              <a:t>Modifiez le style du titre</a:t>
            </a:r>
            <a:endParaRPr lang="fr-FR" dirty="0"/>
          </a:p>
        </p:txBody>
      </p:sp>
      <p:pic>
        <p:nvPicPr>
          <p:cNvPr id="15" name="Image 14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17084" y="6305337"/>
            <a:ext cx="583059" cy="552663"/>
          </a:xfrm>
          <a:prstGeom prst="rect">
            <a:avLst/>
          </a:prstGeom>
        </p:spPr>
      </p:pic>
      <p:pic>
        <p:nvPicPr>
          <p:cNvPr id="16" name="Picture 2" descr="Afficher l'image d'origine"/>
          <p:cNvPicPr>
            <a:picLocks noChangeAspect="1" noChangeArrowheads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21188" y="6323046"/>
            <a:ext cx="1006623" cy="5055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1"/>
          <p:cNvSpPr/>
          <p:nvPr userDrawn="1"/>
        </p:nvSpPr>
        <p:spPr>
          <a:xfrm>
            <a:off x="2825392" y="5471089"/>
            <a:ext cx="4572000" cy="83099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400" dirty="0">
                <a:solidFill>
                  <a:srgbClr val="FFFF00"/>
                </a:solidFill>
              </a:rPr>
              <a:t>Statistical and symbolic language modeling</a:t>
            </a:r>
            <a:endParaRPr lang="fr-FR" sz="24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47399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>
  <p:cSld name="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969963" y="1773238"/>
            <a:ext cx="7200900" cy="2879725"/>
          </a:xfrm>
          <a:prstGeom prst="rect">
            <a:avLst/>
          </a:prstGeom>
          <a:solidFill>
            <a:srgbClr val="BBD1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/>
          </a:p>
        </p:txBody>
      </p:sp>
      <p:cxnSp>
        <p:nvCxnSpPr>
          <p:cNvPr id="4" name="Connecteur droit 3"/>
          <p:cNvCxnSpPr/>
          <p:nvPr/>
        </p:nvCxnSpPr>
        <p:spPr>
          <a:xfrm>
            <a:off x="179388" y="6381750"/>
            <a:ext cx="8783637" cy="0"/>
          </a:xfrm>
          <a:prstGeom prst="line">
            <a:avLst/>
          </a:prstGeom>
          <a:ln w="12700" cmpd="sng">
            <a:solidFill>
              <a:srgbClr val="003366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5" name="Image 18" descr="carrevide5-pp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2775" y="3935413"/>
            <a:ext cx="719138" cy="1258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Rectangle 6"/>
          <p:cNvSpPr/>
          <p:nvPr userDrawn="1"/>
        </p:nvSpPr>
        <p:spPr>
          <a:xfrm>
            <a:off x="969963" y="1773238"/>
            <a:ext cx="7200900" cy="2879725"/>
          </a:xfrm>
          <a:prstGeom prst="rect">
            <a:avLst/>
          </a:prstGeom>
          <a:solidFill>
            <a:srgbClr val="BBD1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/>
          </a:p>
        </p:txBody>
      </p:sp>
      <p:cxnSp>
        <p:nvCxnSpPr>
          <p:cNvPr id="8" name="Connecteur droit 7"/>
          <p:cNvCxnSpPr/>
          <p:nvPr userDrawn="1"/>
        </p:nvCxnSpPr>
        <p:spPr>
          <a:xfrm>
            <a:off x="179388" y="6381750"/>
            <a:ext cx="8783637" cy="0"/>
          </a:xfrm>
          <a:prstGeom prst="line">
            <a:avLst/>
          </a:prstGeom>
          <a:ln w="6350" cmpd="sng">
            <a:solidFill>
              <a:srgbClr val="00408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9" name="Image 21" descr="carrevide5-ppt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2775" y="3935413"/>
            <a:ext cx="719138" cy="1258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Image 21" descr="Logo-UN2011bleu-larg100.pn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6913" y="6418263"/>
            <a:ext cx="719137" cy="395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Image 21">
            <a:hlinkClick r:id="rId4"/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90" y="6586512"/>
            <a:ext cx="607985" cy="2130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Sous-titre 2"/>
          <p:cNvSpPr>
            <a:spLocks noGrp="1"/>
          </p:cNvSpPr>
          <p:nvPr>
            <p:ph type="subTitle" idx="1"/>
          </p:nvPr>
        </p:nvSpPr>
        <p:spPr>
          <a:xfrm>
            <a:off x="1330549" y="2312996"/>
            <a:ext cx="6479999" cy="1800280"/>
          </a:xfrm>
        </p:spPr>
        <p:txBody>
          <a:bodyPr tIns="108000" bIns="108000" anchor="ctr">
            <a:normAutofit/>
          </a:bodyPr>
          <a:lstStyle>
            <a:lvl1pPr marL="514350" indent="-514350" algn="l">
              <a:buFont typeface="+mj-lt"/>
              <a:buAutoNum type="arabicPeriod"/>
              <a:defRPr sz="2800" b="1">
                <a:solidFill>
                  <a:srgbClr val="003366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noProof="0" dirty="0" err="1"/>
              <a:t>Cliquez</a:t>
            </a:r>
            <a:r>
              <a:rPr lang="en-US" noProof="0" dirty="0"/>
              <a:t> pour modifier le style des sous-</a:t>
            </a:r>
            <a:r>
              <a:rPr lang="en-US" noProof="0" dirty="0" err="1"/>
              <a:t>titres</a:t>
            </a:r>
            <a:r>
              <a:rPr lang="en-US" noProof="0" dirty="0"/>
              <a:t> du masque</a:t>
            </a:r>
          </a:p>
        </p:txBody>
      </p:sp>
      <p:sp>
        <p:nvSpPr>
          <p:cNvPr id="12" name="Espace réservé de la date 6"/>
          <p:cNvSpPr>
            <a:spLocks noGrp="1"/>
          </p:cNvSpPr>
          <p:nvPr>
            <p:ph type="dt" sz="half" idx="10"/>
          </p:nvPr>
        </p:nvSpPr>
        <p:spPr>
          <a:xfrm>
            <a:off x="6261100" y="6453188"/>
            <a:ext cx="865188" cy="357187"/>
          </a:xfrm>
          <a:prstGeom prst="rect">
            <a:avLst/>
          </a:prstGeom>
        </p:spPr>
        <p:txBody>
          <a:bodyPr/>
          <a:lstStyle>
            <a:lvl1pPr algn="l">
              <a:defRPr sz="900">
                <a:solidFill>
                  <a:srgbClr val="004080"/>
                </a:solidFill>
                <a:latin typeface="Trebuchet MS"/>
                <a:cs typeface="Trebuchet M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4" name="Espace réservé du numéro de diapositive 8"/>
          <p:cNvSpPr>
            <a:spLocks noGrp="1"/>
          </p:cNvSpPr>
          <p:nvPr>
            <p:ph type="sldNum" sz="quarter" idx="12"/>
          </p:nvPr>
        </p:nvSpPr>
        <p:spPr>
          <a:xfrm>
            <a:off x="7273925" y="6453188"/>
            <a:ext cx="611188" cy="357187"/>
          </a:xfrm>
        </p:spPr>
        <p:txBody>
          <a:bodyPr/>
          <a:lstStyle>
            <a:lvl1pPr>
              <a:defRPr>
                <a:solidFill>
                  <a:srgbClr val="003366"/>
                </a:solidFill>
              </a:defRPr>
            </a:lvl1pPr>
          </a:lstStyle>
          <a:p>
            <a:fld id="{FB7898BF-8D8E-4202-AA21-597F0A41981B}" type="slidenum">
              <a:rPr lang="fr-FR" altLang="fr-FR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8385625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1258888" y="4365625"/>
            <a:ext cx="7129462" cy="1871663"/>
          </a:xfrm>
          <a:prstGeom prst="rect">
            <a:avLst/>
          </a:prstGeom>
          <a:solidFill>
            <a:srgbClr val="BBD128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9pPr>
          </a:lstStyle>
          <a:p>
            <a:pPr>
              <a:defRPr/>
            </a:pPr>
            <a:endParaRPr lang="fr-FR" altLang="fr-FR"/>
          </a:p>
        </p:txBody>
      </p:sp>
      <p:sp>
        <p:nvSpPr>
          <p:cNvPr id="8" name="AutoShape 4"/>
          <p:cNvSpPr>
            <a:spLocks noChangeArrowheads="1"/>
          </p:cNvSpPr>
          <p:nvPr/>
        </p:nvSpPr>
        <p:spPr bwMode="auto">
          <a:xfrm>
            <a:off x="250825" y="5073650"/>
            <a:ext cx="798513" cy="457200"/>
          </a:xfrm>
          <a:prstGeom prst="rightArrow">
            <a:avLst>
              <a:gd name="adj1" fmla="val 50000"/>
              <a:gd name="adj2" fmla="val 50002"/>
            </a:avLst>
          </a:prstGeom>
          <a:solidFill>
            <a:srgbClr val="BBD128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9pPr>
          </a:lstStyle>
          <a:p>
            <a:pPr>
              <a:defRPr/>
            </a:pPr>
            <a:endParaRPr lang="fr-FR" altLang="fr-FR"/>
          </a:p>
        </p:txBody>
      </p:sp>
      <p:sp>
        <p:nvSpPr>
          <p:cNvPr id="9" name="Rectangle 14"/>
          <p:cNvSpPr>
            <a:spLocks noChangeArrowheads="1"/>
          </p:cNvSpPr>
          <p:nvPr userDrawn="1"/>
        </p:nvSpPr>
        <p:spPr bwMode="auto">
          <a:xfrm>
            <a:off x="1258888" y="4365625"/>
            <a:ext cx="7129462" cy="1871663"/>
          </a:xfrm>
          <a:prstGeom prst="rect">
            <a:avLst/>
          </a:prstGeom>
          <a:solidFill>
            <a:srgbClr val="BBD128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9pPr>
          </a:lstStyle>
          <a:p>
            <a:pPr>
              <a:defRPr/>
            </a:pPr>
            <a:endParaRPr lang="fr-FR" altLang="fr-FR"/>
          </a:p>
        </p:txBody>
      </p:sp>
      <p:sp>
        <p:nvSpPr>
          <p:cNvPr id="10" name="AutoShape 4"/>
          <p:cNvSpPr>
            <a:spLocks noChangeArrowheads="1"/>
          </p:cNvSpPr>
          <p:nvPr userDrawn="1"/>
        </p:nvSpPr>
        <p:spPr bwMode="auto">
          <a:xfrm>
            <a:off x="250825" y="5073650"/>
            <a:ext cx="798513" cy="457200"/>
          </a:xfrm>
          <a:prstGeom prst="rightArrow">
            <a:avLst>
              <a:gd name="adj1" fmla="val 50000"/>
              <a:gd name="adj2" fmla="val 50002"/>
            </a:avLst>
          </a:prstGeom>
          <a:solidFill>
            <a:srgbClr val="BBD128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9pPr>
          </a:lstStyle>
          <a:p>
            <a:pPr>
              <a:defRPr/>
            </a:pPr>
            <a:endParaRPr lang="fr-FR" altLang="fr-FR"/>
          </a:p>
        </p:txBody>
      </p:sp>
      <p:pic>
        <p:nvPicPr>
          <p:cNvPr id="11" name="Image 18">
            <a:hlinkClick r:id="rId2"/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893" y="6533893"/>
            <a:ext cx="607985" cy="2130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Espace réservé du titre 1"/>
          <p:cNvSpPr>
            <a:spLocks noGrp="1"/>
          </p:cNvSpPr>
          <p:nvPr>
            <p:ph type="title"/>
          </p:nvPr>
        </p:nvSpPr>
        <p:spPr bwMode="auto">
          <a:xfrm>
            <a:off x="755650" y="0"/>
            <a:ext cx="7931150" cy="836613"/>
          </a:xfrm>
          <a:prstGeom prst="rect">
            <a:avLst/>
          </a:prstGeom>
          <a:noFill/>
          <a:ln>
            <a:noFill/>
          </a:ln>
          <a:extLst>
            <a:ext uri="{FAA26D3D-D897-4be2-8F04-BA451C77F1D7}"/>
          </a:extLst>
        </p:spPr>
        <p:txBody>
          <a:bodyPr>
            <a:normAutofit/>
          </a:bodyPr>
          <a:lstStyle>
            <a:lvl1pPr>
              <a:defRPr>
                <a:solidFill>
                  <a:srgbClr val="254061"/>
                </a:solidFill>
              </a:defRPr>
            </a:lvl1pPr>
          </a:lstStyle>
          <a:p>
            <a:pPr lvl="0"/>
            <a:r>
              <a:rPr lang="en-US" noProof="0" dirty="0" err="1"/>
              <a:t>Cliquez</a:t>
            </a:r>
            <a:r>
              <a:rPr lang="en-US" noProof="0" dirty="0"/>
              <a:t> et </a:t>
            </a:r>
            <a:r>
              <a:rPr lang="en-US" noProof="0" dirty="0" err="1"/>
              <a:t>modifiez</a:t>
            </a:r>
            <a:r>
              <a:rPr lang="en-US" noProof="0" dirty="0"/>
              <a:t> le </a:t>
            </a:r>
            <a:r>
              <a:rPr lang="en-US" noProof="0" dirty="0" err="1"/>
              <a:t>titre</a:t>
            </a:r>
            <a:endParaRPr lang="en-US" noProof="0" dirty="0"/>
          </a:p>
        </p:txBody>
      </p:sp>
      <p:sp>
        <p:nvSpPr>
          <p:cNvPr id="6" name="Espace réservé du texte 2"/>
          <p:cNvSpPr>
            <a:spLocks noGrp="1"/>
          </p:cNvSpPr>
          <p:nvPr>
            <p:ph type="body" idx="1"/>
          </p:nvPr>
        </p:nvSpPr>
        <p:spPr bwMode="auto">
          <a:xfrm>
            <a:off x="1331640" y="4509120"/>
            <a:ext cx="6912768" cy="1656184"/>
          </a:xfrm>
          <a:prstGeom prst="rect">
            <a:avLst/>
          </a:prstGeom>
          <a:noFill/>
          <a:ln>
            <a:noFill/>
          </a:ln>
          <a:extLst>
            <a:ext uri="{FAA26D3D-D897-4be2-8F04-BA451C77F1D7}"/>
          </a:extLst>
        </p:spPr>
        <p:txBody>
          <a:bodyPr>
            <a:normAutofit/>
          </a:bodyPr>
          <a:lstStyle>
            <a:lvl1pPr marL="0" indent="0" algn="l">
              <a:buNone/>
              <a:defRPr sz="2400">
                <a:solidFill>
                  <a:srgbClr val="004080"/>
                </a:solidFill>
              </a:defRPr>
            </a:lvl1pPr>
            <a:lvl2pPr marL="457200" indent="0" algn="l">
              <a:buNone/>
              <a:defRPr/>
            </a:lvl2pPr>
            <a:lvl3pPr marL="914400" indent="0" algn="l">
              <a:buNone/>
              <a:defRPr/>
            </a:lvl3pPr>
          </a:lstStyle>
          <a:p>
            <a:pPr lvl="0"/>
            <a:r>
              <a:rPr lang="fr-FR" dirty="0"/>
              <a:t>Cliquez pour modifier les styles du texte du masque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3"/>
          </p:nvPr>
        </p:nvSpPr>
        <p:spPr>
          <a:xfrm>
            <a:off x="755650" y="1268413"/>
            <a:ext cx="7920038" cy="2808287"/>
          </a:xfrm>
        </p:spPr>
        <p:txBody>
          <a:bodyPr/>
          <a:lstStyle/>
          <a:p>
            <a:pPr lvl="0"/>
            <a:r>
              <a:rPr lang="en-US" noProof="0" dirty="0" err="1"/>
              <a:t>Cliquez</a:t>
            </a:r>
            <a:r>
              <a:rPr lang="en-US" noProof="0" dirty="0"/>
              <a:t> pour modifier les styles du </a:t>
            </a:r>
            <a:r>
              <a:rPr lang="en-US" noProof="0" dirty="0" err="1"/>
              <a:t>texte</a:t>
            </a:r>
            <a:r>
              <a:rPr lang="en-US" noProof="0" dirty="0"/>
              <a:t> du masque</a:t>
            </a:r>
          </a:p>
          <a:p>
            <a:pPr lvl="1"/>
            <a:r>
              <a:rPr lang="en-US" noProof="0" dirty="0" err="1"/>
              <a:t>Deuxième</a:t>
            </a:r>
            <a:r>
              <a:rPr lang="en-US" noProof="0" dirty="0"/>
              <a:t> </a:t>
            </a:r>
            <a:r>
              <a:rPr lang="en-US" noProof="0" dirty="0" err="1"/>
              <a:t>niveau</a:t>
            </a:r>
            <a:endParaRPr lang="en-US" noProof="0" dirty="0"/>
          </a:p>
          <a:p>
            <a:pPr lvl="2"/>
            <a:r>
              <a:rPr lang="en-US" noProof="0" dirty="0" err="1"/>
              <a:t>Troisième</a:t>
            </a:r>
            <a:r>
              <a:rPr lang="en-US" noProof="0" dirty="0"/>
              <a:t> </a:t>
            </a:r>
            <a:r>
              <a:rPr lang="en-US" noProof="0" dirty="0" err="1"/>
              <a:t>niveau</a:t>
            </a:r>
            <a:endParaRPr lang="en-US" noProof="0" dirty="0"/>
          </a:p>
        </p:txBody>
      </p:sp>
      <p:sp>
        <p:nvSpPr>
          <p:cNvPr id="12" name="Espace réservé de la date 6"/>
          <p:cNvSpPr>
            <a:spLocks noGrp="1"/>
          </p:cNvSpPr>
          <p:nvPr>
            <p:ph type="dt" sz="half" idx="14"/>
          </p:nvPr>
        </p:nvSpPr>
        <p:spPr>
          <a:xfrm>
            <a:off x="6261100" y="6453188"/>
            <a:ext cx="865188" cy="357187"/>
          </a:xfrm>
          <a:prstGeom prst="rect">
            <a:avLst/>
          </a:prstGeom>
        </p:spPr>
        <p:txBody>
          <a:bodyPr/>
          <a:lstStyle>
            <a:lvl1pPr algn="l">
              <a:defRPr sz="900">
                <a:solidFill>
                  <a:schemeClr val="bg1"/>
                </a:solidFill>
                <a:latin typeface="Trebuchet MS"/>
                <a:cs typeface="Trebuchet M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4" name="Espace réservé du numéro de diapositive 8"/>
          <p:cNvSpPr>
            <a:spLocks noGrp="1"/>
          </p:cNvSpPr>
          <p:nvPr>
            <p:ph type="sldNum" sz="quarter" idx="16"/>
          </p:nvPr>
        </p:nvSpPr>
        <p:spPr>
          <a:xfrm>
            <a:off x="7273925" y="6453188"/>
            <a:ext cx="611188" cy="357187"/>
          </a:xfrm>
        </p:spPr>
        <p:txBody>
          <a:bodyPr/>
          <a:lstStyle>
            <a:lvl1pPr>
              <a:defRPr>
                <a:solidFill>
                  <a:schemeClr val="tx2">
                    <a:lumMod val="75000"/>
                  </a:schemeClr>
                </a:solidFill>
              </a:defRPr>
            </a:lvl1pPr>
          </a:lstStyle>
          <a:p>
            <a:fld id="{72F69C31-4969-4D67-A89D-28651B30270C}" type="slidenum">
              <a:rPr lang="fr-FR" altLang="fr-FR" smtClean="0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8613838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titre 1"/>
          <p:cNvSpPr>
            <a:spLocks noGrp="1"/>
          </p:cNvSpPr>
          <p:nvPr>
            <p:ph type="title"/>
          </p:nvPr>
        </p:nvSpPr>
        <p:spPr bwMode="auto">
          <a:xfrm>
            <a:off x="755650" y="0"/>
            <a:ext cx="7931150" cy="836613"/>
          </a:xfrm>
          <a:prstGeom prst="rect">
            <a:avLst/>
          </a:prstGeom>
          <a:noFill/>
          <a:ln>
            <a:noFill/>
          </a:ln>
          <a:extLst>
            <a:ext uri="{FAA26D3D-D897-4be2-8F04-BA451C77F1D7}"/>
          </a:extLst>
        </p:spPr>
        <p:txBody>
          <a:bodyPr/>
          <a:lstStyle/>
          <a:p>
            <a:pPr lvl="0"/>
            <a:r>
              <a:rPr lang="en-US" noProof="0" dirty="0" err="1"/>
              <a:t>Cliquez</a:t>
            </a:r>
            <a:r>
              <a:rPr lang="en-US" noProof="0" dirty="0"/>
              <a:t> et </a:t>
            </a:r>
            <a:r>
              <a:rPr lang="en-US" noProof="0" dirty="0" err="1"/>
              <a:t>modifiez</a:t>
            </a:r>
            <a:r>
              <a:rPr lang="en-US" noProof="0" dirty="0"/>
              <a:t> le </a:t>
            </a:r>
            <a:r>
              <a:rPr lang="en-US" noProof="0" dirty="0" err="1"/>
              <a:t>titre</a:t>
            </a:r>
            <a:endParaRPr lang="en-US" noProof="0" dirty="0"/>
          </a:p>
        </p:txBody>
      </p:sp>
      <p:sp>
        <p:nvSpPr>
          <p:cNvPr id="8" name="Espace réservé du texte 7"/>
          <p:cNvSpPr>
            <a:spLocks noGrp="1"/>
          </p:cNvSpPr>
          <p:nvPr>
            <p:ph type="body" sz="quarter" idx="13"/>
          </p:nvPr>
        </p:nvSpPr>
        <p:spPr>
          <a:xfrm>
            <a:off x="755576" y="1268760"/>
            <a:ext cx="7920038" cy="4752975"/>
          </a:xfrm>
        </p:spPr>
        <p:txBody>
          <a:bodyPr/>
          <a:lstStyle/>
          <a:p>
            <a:pPr lvl="0"/>
            <a:r>
              <a:rPr lang="en-US" noProof="0" dirty="0" err="1"/>
              <a:t>Cliquez</a:t>
            </a:r>
            <a:r>
              <a:rPr lang="en-US" noProof="0" dirty="0"/>
              <a:t> pour modifier les styles du </a:t>
            </a:r>
            <a:r>
              <a:rPr lang="en-US" noProof="0" dirty="0" err="1"/>
              <a:t>texte</a:t>
            </a:r>
            <a:r>
              <a:rPr lang="en-US" noProof="0" dirty="0"/>
              <a:t> du masque</a:t>
            </a:r>
          </a:p>
          <a:p>
            <a:pPr lvl="1"/>
            <a:r>
              <a:rPr lang="en-US" noProof="0" dirty="0" err="1"/>
              <a:t>Deuxième</a:t>
            </a:r>
            <a:r>
              <a:rPr lang="en-US" noProof="0" dirty="0"/>
              <a:t> </a:t>
            </a:r>
            <a:r>
              <a:rPr lang="en-US" noProof="0" dirty="0" err="1"/>
              <a:t>niveau</a:t>
            </a:r>
            <a:endParaRPr lang="en-US" noProof="0" dirty="0"/>
          </a:p>
          <a:p>
            <a:pPr lvl="2"/>
            <a:r>
              <a:rPr lang="en-US" noProof="0" dirty="0" err="1"/>
              <a:t>Troisième</a:t>
            </a:r>
            <a:r>
              <a:rPr lang="en-US" noProof="0" dirty="0"/>
              <a:t> </a:t>
            </a:r>
            <a:r>
              <a:rPr lang="en-US" noProof="0" dirty="0" err="1"/>
              <a:t>niveau</a:t>
            </a:r>
            <a:endParaRPr lang="en-US" noProof="0" dirty="0"/>
          </a:p>
        </p:txBody>
      </p:sp>
      <p:sp>
        <p:nvSpPr>
          <p:cNvPr id="6" name="Espace réservé de la date 6"/>
          <p:cNvSpPr>
            <a:spLocks noGrp="1"/>
          </p:cNvSpPr>
          <p:nvPr>
            <p:ph type="dt" sz="half" idx="14"/>
          </p:nvPr>
        </p:nvSpPr>
        <p:spPr>
          <a:xfrm>
            <a:off x="6261100" y="6453188"/>
            <a:ext cx="865188" cy="357187"/>
          </a:xfrm>
          <a:prstGeom prst="rect">
            <a:avLst/>
          </a:prstGeom>
        </p:spPr>
        <p:txBody>
          <a:bodyPr/>
          <a:lstStyle>
            <a:lvl1pPr algn="l">
              <a:defRPr sz="900">
                <a:solidFill>
                  <a:schemeClr val="tx2">
                    <a:lumMod val="75000"/>
                  </a:schemeClr>
                </a:solidFill>
                <a:latin typeface="Trebuchet MS"/>
                <a:cs typeface="Trebuchet MS"/>
              </a:defRPr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6"/>
          </p:nvPr>
        </p:nvSpPr>
        <p:spPr>
          <a:xfrm>
            <a:off x="7273925" y="6453188"/>
            <a:ext cx="611188" cy="357187"/>
          </a:xfrm>
        </p:spPr>
        <p:txBody>
          <a:bodyPr/>
          <a:lstStyle>
            <a:lvl1pPr>
              <a:defRPr>
                <a:solidFill>
                  <a:schemeClr val="tx2">
                    <a:lumMod val="75000"/>
                  </a:schemeClr>
                </a:solidFill>
              </a:defRPr>
            </a:lvl1pPr>
          </a:lstStyle>
          <a:p>
            <a:fld id="{B2FC4E09-3FC3-4C6B-B400-1FC02119D840}" type="slidenum">
              <a:rPr lang="fr-FR" altLang="fr-FR" smtClean="0"/>
              <a:pPr/>
              <a:t>‹N°›</a:t>
            </a:fld>
            <a:endParaRPr lang="fr-FR" altLang="fr-FR"/>
          </a:p>
        </p:txBody>
      </p:sp>
      <p:pic>
        <p:nvPicPr>
          <p:cNvPr id="10" name="Image 18">
            <a:hlinkClick r:id="rId2"/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893" y="6533893"/>
            <a:ext cx="607985" cy="2130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230862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10" Type="http://schemas.openxmlformats.org/officeDocument/2006/relationships/image" Target="../media/image4.png"/><Relationship Id="rId4" Type="http://schemas.openxmlformats.org/officeDocument/2006/relationships/slideLayout" Target="../slideLayouts/slideLayout4.xml"/><Relationship Id="rId9" Type="http://schemas.openxmlformats.org/officeDocument/2006/relationships/hyperlink" Target="http://creativecommons.org/licenses/by/4.0/" TargetMode="Externa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Image 1" descr="logo un2011blanc_larg100.png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37538" y="6392863"/>
            <a:ext cx="719137" cy="390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" name="Image 2" descr="gros-carres-ppt.png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47113" y="5759450"/>
            <a:ext cx="360362" cy="630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9" name="Espace réservé du titre 1"/>
          <p:cNvSpPr>
            <a:spLocks noGrp="1"/>
          </p:cNvSpPr>
          <p:nvPr>
            <p:ph type="title"/>
          </p:nvPr>
        </p:nvSpPr>
        <p:spPr bwMode="auto">
          <a:xfrm>
            <a:off x="755650" y="0"/>
            <a:ext cx="7931150" cy="836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36000" tIns="36000" rIns="36000" bIns="3600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/>
              <a:t>Cliquez et modifiez le titre de la diapositive</a:t>
            </a:r>
          </a:p>
        </p:txBody>
      </p:sp>
      <p:sp>
        <p:nvSpPr>
          <p:cNvPr id="1030" name="Espace réservé du texte 2"/>
          <p:cNvSpPr>
            <a:spLocks noGrp="1"/>
          </p:cNvSpPr>
          <p:nvPr>
            <p:ph type="body" idx="1"/>
          </p:nvPr>
        </p:nvSpPr>
        <p:spPr bwMode="auto">
          <a:xfrm>
            <a:off x="755650" y="1268413"/>
            <a:ext cx="7931150" cy="4857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/>
              <a:t>Cliquez pour modifier le texte</a:t>
            </a:r>
          </a:p>
          <a:p>
            <a:pPr lvl="1"/>
            <a:r>
              <a:rPr lang="fr-FR" altLang="fr-FR"/>
              <a:t>Deuxième niveau</a:t>
            </a:r>
          </a:p>
          <a:p>
            <a:pPr lvl="2"/>
            <a:r>
              <a:rPr lang="fr-FR" altLang="fr-FR"/>
              <a:t>Troisième niveau</a:t>
            </a:r>
          </a:p>
        </p:txBody>
      </p:sp>
      <p:sp>
        <p:nvSpPr>
          <p:cNvPr id="1031" name="Line 12"/>
          <p:cNvSpPr>
            <a:spLocks noChangeShapeType="1"/>
          </p:cNvSpPr>
          <p:nvPr/>
        </p:nvSpPr>
        <p:spPr bwMode="auto">
          <a:xfrm>
            <a:off x="0" y="838200"/>
            <a:ext cx="4953000" cy="0"/>
          </a:xfrm>
          <a:prstGeom prst="line">
            <a:avLst/>
          </a:prstGeom>
          <a:noFill/>
          <a:ln w="12700">
            <a:solidFill>
              <a:srgbClr val="BCD22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4"/>
          </p:nvPr>
        </p:nvSpPr>
        <p:spPr>
          <a:xfrm>
            <a:off x="0" y="6418263"/>
            <a:ext cx="611188" cy="431800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900">
                <a:solidFill>
                  <a:srgbClr val="FFFFFF"/>
                </a:solidFill>
                <a:latin typeface="Trebuchet MS" panose="020B0603020202020204" pitchFamily="34" charset="0"/>
              </a:defRPr>
            </a:lvl1pPr>
          </a:lstStyle>
          <a:p>
            <a:fld id="{A05FEAC1-D4D6-42AF-82AD-A14CA1677C41}" type="slidenum">
              <a:rPr lang="fr-FR" altLang="fr-FR"/>
              <a:pPr/>
              <a:t>‹N°›</a:t>
            </a:fld>
            <a:endParaRPr lang="fr-FR" altLang="fr-FR"/>
          </a:p>
        </p:txBody>
      </p:sp>
      <p:pic>
        <p:nvPicPr>
          <p:cNvPr id="1035" name="Image 11" descr="carrevide4-ppt.png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25" y="476250"/>
            <a:ext cx="720725" cy="720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6" name="Image 2" descr="gros-carres-ppt.png"/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47113" y="5759450"/>
            <a:ext cx="360362" cy="630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7" name="Line 12"/>
          <p:cNvSpPr>
            <a:spLocks noChangeShapeType="1"/>
          </p:cNvSpPr>
          <p:nvPr userDrawn="1"/>
        </p:nvSpPr>
        <p:spPr bwMode="auto">
          <a:xfrm>
            <a:off x="0" y="838200"/>
            <a:ext cx="4953000" cy="0"/>
          </a:xfrm>
          <a:prstGeom prst="line">
            <a:avLst/>
          </a:prstGeom>
          <a:noFill/>
          <a:ln w="12700">
            <a:solidFill>
              <a:srgbClr val="BCD22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fr-FR"/>
          </a:p>
        </p:txBody>
      </p:sp>
      <p:pic>
        <p:nvPicPr>
          <p:cNvPr id="1038" name="Image 15" descr="carrevide4-ppt.png"/>
          <p:cNvPicPr>
            <a:picLocks noChangeAspect="1"/>
          </p:cNvPicPr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25" y="476250"/>
            <a:ext cx="720725" cy="720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" name="Image 18">
            <a:hlinkClick r:id="rId9"/>
          </p:cNvPr>
          <p:cNvPicPr>
            <a:picLocks noChangeAspect="1"/>
          </p:cNvPicPr>
          <p:nvPr userDrawn="1"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893" y="6533893"/>
            <a:ext cx="607985" cy="2130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1"/>
          <p:cNvSpPr/>
          <p:nvPr userDrawn="1"/>
        </p:nvSpPr>
        <p:spPr>
          <a:xfrm>
            <a:off x="611188" y="6500038"/>
            <a:ext cx="4572000" cy="276999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fr-FR" sz="1200" dirty="0"/>
              <a:t>cdlh 2023</a:t>
            </a:r>
            <a:r>
              <a:rPr lang="en-US" sz="1200" dirty="0"/>
              <a:t>, Statistical and symbolic language modeling </a:t>
            </a:r>
            <a:r>
              <a:rPr lang="fr-FR" sz="1200" dirty="0"/>
              <a:t>X3IT040</a:t>
            </a:r>
            <a:r>
              <a:rPr lang="en-US" sz="1200" dirty="0"/>
              <a:t>                </a:t>
            </a:r>
            <a:endParaRPr lang="fr-FR" sz="120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098" r:id="rId1"/>
    <p:sldLayoutId id="2147485099" r:id="rId2"/>
    <p:sldLayoutId id="2147485100" r:id="rId3"/>
    <p:sldLayoutId id="2147485101" r:id="rId4"/>
  </p:sldLayoutIdLst>
  <p:hf hdr="0" dt="0"/>
  <p:txStyles>
    <p:titleStyle>
      <a:lvl1pPr algn="l" defTabSz="457200" rtl="0" eaLnBrk="0" fontAlgn="base" hangingPunct="0">
        <a:lnSpc>
          <a:spcPts val="2800"/>
        </a:lnSpc>
        <a:spcBef>
          <a:spcPct val="0"/>
        </a:spcBef>
        <a:spcAft>
          <a:spcPct val="0"/>
        </a:spcAft>
        <a:defRPr sz="2800" kern="1200">
          <a:solidFill>
            <a:srgbClr val="003366"/>
          </a:solidFill>
          <a:latin typeface="+mj-lt"/>
          <a:ea typeface="MS PGothic" panose="020B0600070205080204" pitchFamily="34" charset="-128"/>
          <a:cs typeface="ＭＳ Ｐゴシック" charset="0"/>
        </a:defRPr>
      </a:lvl1pPr>
      <a:lvl2pPr algn="l" defTabSz="457200" rtl="0" eaLnBrk="0" fontAlgn="base" hangingPunct="0">
        <a:lnSpc>
          <a:spcPts val="2800"/>
        </a:lnSpc>
        <a:spcBef>
          <a:spcPct val="0"/>
        </a:spcBef>
        <a:spcAft>
          <a:spcPct val="0"/>
        </a:spcAft>
        <a:defRPr sz="2800">
          <a:solidFill>
            <a:srgbClr val="003366"/>
          </a:solidFill>
          <a:latin typeface="Trebuchet MS" charset="0"/>
          <a:ea typeface="MS PGothic" panose="020B0600070205080204" pitchFamily="34" charset="-128"/>
          <a:cs typeface="ＭＳ Ｐゴシック" charset="0"/>
        </a:defRPr>
      </a:lvl2pPr>
      <a:lvl3pPr algn="l" defTabSz="457200" rtl="0" eaLnBrk="0" fontAlgn="base" hangingPunct="0">
        <a:lnSpc>
          <a:spcPts val="2800"/>
        </a:lnSpc>
        <a:spcBef>
          <a:spcPct val="0"/>
        </a:spcBef>
        <a:spcAft>
          <a:spcPct val="0"/>
        </a:spcAft>
        <a:defRPr sz="2800">
          <a:solidFill>
            <a:srgbClr val="003366"/>
          </a:solidFill>
          <a:latin typeface="Trebuchet MS" charset="0"/>
          <a:ea typeface="MS PGothic" panose="020B0600070205080204" pitchFamily="34" charset="-128"/>
          <a:cs typeface="ＭＳ Ｐゴシック" charset="0"/>
        </a:defRPr>
      </a:lvl3pPr>
      <a:lvl4pPr algn="l" defTabSz="457200" rtl="0" eaLnBrk="0" fontAlgn="base" hangingPunct="0">
        <a:lnSpc>
          <a:spcPts val="2800"/>
        </a:lnSpc>
        <a:spcBef>
          <a:spcPct val="0"/>
        </a:spcBef>
        <a:spcAft>
          <a:spcPct val="0"/>
        </a:spcAft>
        <a:defRPr sz="2800">
          <a:solidFill>
            <a:srgbClr val="003366"/>
          </a:solidFill>
          <a:latin typeface="Trebuchet MS" charset="0"/>
          <a:ea typeface="MS PGothic" panose="020B0600070205080204" pitchFamily="34" charset="-128"/>
          <a:cs typeface="ＭＳ Ｐゴシック" charset="0"/>
        </a:defRPr>
      </a:lvl4pPr>
      <a:lvl5pPr algn="l" defTabSz="457200" rtl="0" eaLnBrk="0" fontAlgn="base" hangingPunct="0">
        <a:lnSpc>
          <a:spcPts val="2800"/>
        </a:lnSpc>
        <a:spcBef>
          <a:spcPct val="0"/>
        </a:spcBef>
        <a:spcAft>
          <a:spcPct val="0"/>
        </a:spcAft>
        <a:defRPr sz="2800">
          <a:solidFill>
            <a:srgbClr val="003366"/>
          </a:solidFill>
          <a:latin typeface="Trebuchet MS" charset="0"/>
          <a:ea typeface="MS PGothic" panose="020B0600070205080204" pitchFamily="34" charset="-128"/>
          <a:cs typeface="ＭＳ Ｐゴシック" charset="0"/>
        </a:defRPr>
      </a:lvl5pPr>
      <a:lvl6pPr marL="457200" algn="l" defTabSz="457200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Trebuchet MS" charset="0"/>
          <a:ea typeface="ＭＳ Ｐゴシック" charset="0"/>
          <a:cs typeface="ＭＳ Ｐゴシック" charset="0"/>
        </a:defRPr>
      </a:lvl6pPr>
      <a:lvl7pPr marL="914400" algn="l" defTabSz="457200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Trebuchet MS" charset="0"/>
          <a:ea typeface="ＭＳ Ｐゴシック" charset="0"/>
          <a:cs typeface="ＭＳ Ｐゴシック" charset="0"/>
        </a:defRPr>
      </a:lvl7pPr>
      <a:lvl8pPr marL="1371600" algn="l" defTabSz="457200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Trebuchet MS" charset="0"/>
          <a:ea typeface="ＭＳ Ｐゴシック" charset="0"/>
          <a:cs typeface="ＭＳ Ｐゴシック" charset="0"/>
        </a:defRPr>
      </a:lvl8pPr>
      <a:lvl9pPr marL="1828800" algn="l" defTabSz="457200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Trebuchet MS" charset="0"/>
          <a:ea typeface="ＭＳ Ｐゴシック" charset="0"/>
          <a:cs typeface="ＭＳ Ｐゴシック" charset="0"/>
        </a:defRPr>
      </a:lvl9pPr>
    </p:titleStyle>
    <p:bodyStyle>
      <a:lvl1pPr marL="457200" indent="-4572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MS PGothic" panose="020B0600070205080204" pitchFamily="34" charset="-128"/>
          <a:cs typeface="ＭＳ Ｐゴシック" charset="0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16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creativecommons.org/licenses/by/4.0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0.png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madoc.univ-nantes.fr/course/view.php?id=29932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re 1"/>
          <p:cNvSpPr>
            <a:spLocks noGrp="1"/>
          </p:cNvSpPr>
          <p:nvPr>
            <p:ph type="title"/>
          </p:nvPr>
        </p:nvSpPr>
        <p:spPr>
          <a:xfrm>
            <a:off x="2484438" y="1341438"/>
            <a:ext cx="6202362" cy="2087562"/>
          </a:xfrm>
        </p:spPr>
        <p:txBody>
          <a:bodyPr/>
          <a:lstStyle/>
          <a:p>
            <a:pPr fontAlgn="b"/>
            <a:r>
              <a:rPr lang="en-US" dirty="0"/>
              <a:t>Statistical and symbolic language modeling</a:t>
            </a:r>
          </a:p>
        </p:txBody>
      </p:sp>
      <p:sp>
        <p:nvSpPr>
          <p:cNvPr id="3" name="Text Box 7"/>
          <p:cNvSpPr txBox="1">
            <a:spLocks noChangeArrowheads="1"/>
          </p:cNvSpPr>
          <p:nvPr/>
        </p:nvSpPr>
        <p:spPr bwMode="auto">
          <a:xfrm>
            <a:off x="4345861" y="4448175"/>
            <a:ext cx="4744376" cy="369332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9pPr>
          </a:lstStyle>
          <a:p>
            <a:pPr algn="r">
              <a:defRPr/>
            </a:pPr>
            <a:r>
              <a:rPr lang="fr-FR" sz="1800" dirty="0"/>
              <a:t>X3IT040</a:t>
            </a:r>
            <a:r>
              <a:rPr lang="fr-FR" altLang="fr-FR" sz="1800" b="1" dirty="0">
                <a:solidFill>
                  <a:srgbClr val="17375E"/>
                </a:solidFill>
                <a:latin typeface="+mn-lt"/>
              </a:rPr>
              <a:t>, </a:t>
            </a:r>
            <a:r>
              <a:rPr lang="fr-FR" sz="1800" b="1" dirty="0">
                <a:solidFill>
                  <a:srgbClr val="17375E"/>
                </a:solidFill>
                <a:latin typeface="+mn-lt"/>
              </a:rPr>
              <a:t>Colin de la </a:t>
            </a:r>
            <a:r>
              <a:rPr lang="fr-FR" sz="1800" b="1" dirty="0" err="1">
                <a:solidFill>
                  <a:srgbClr val="17375E"/>
                </a:solidFill>
                <a:latin typeface="+mn-lt"/>
              </a:rPr>
              <a:t>Higuera</a:t>
            </a:r>
            <a:r>
              <a:rPr lang="fr-FR" sz="1800" b="1" dirty="0">
                <a:solidFill>
                  <a:srgbClr val="17375E"/>
                </a:solidFill>
                <a:latin typeface="+mn-lt"/>
              </a:rPr>
              <a:t>, Nantes 2023</a:t>
            </a:r>
          </a:p>
        </p:txBody>
      </p:sp>
      <p:pic>
        <p:nvPicPr>
          <p:cNvPr id="6151" name="Image 1">
            <a:hlinkClick r:id="rId3"/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3163" y="4941888"/>
            <a:ext cx="735012" cy="255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Image 4">
            <a:extLst>
              <a:ext uri="{FF2B5EF4-FFF2-40B4-BE49-F238E27FC236}">
                <a16:creationId xmlns:a16="http://schemas.microsoft.com/office/drawing/2014/main" id="{7BE238D4-18C4-4D6F-BA6E-D2766D932F9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26689" y="86749"/>
            <a:ext cx="2100592" cy="821971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fr-FR"/>
              <a:t>Practical Information</a:t>
            </a:r>
            <a:endParaRPr lang="fr-FR" altLang="fr-FR"/>
          </a:p>
        </p:txBody>
      </p:sp>
      <p:sp>
        <p:nvSpPr>
          <p:cNvPr id="9220" name="Espace réservé du texte 1"/>
          <p:cNvSpPr>
            <a:spLocks noGrp="1"/>
          </p:cNvSpPr>
          <p:nvPr>
            <p:ph type="body" sz="quarter" idx="13"/>
          </p:nvPr>
        </p:nvSpPr>
        <p:spPr/>
        <p:txBody>
          <a:bodyPr>
            <a:normAutofit fontScale="70000" lnSpcReduction="20000"/>
          </a:bodyPr>
          <a:lstStyle/>
          <a:p>
            <a:pPr fontAlgn="b"/>
            <a:r>
              <a:rPr lang="en-US" altLang="fr-FR" sz="2000" dirty="0"/>
              <a:t>Official number is UE </a:t>
            </a:r>
            <a:r>
              <a:rPr lang="fr-FR" sz="2000" dirty="0"/>
              <a:t>X3IT040</a:t>
            </a:r>
          </a:p>
          <a:p>
            <a:endParaRPr lang="en-US" altLang="fr-FR" sz="2000" dirty="0"/>
          </a:p>
          <a:p>
            <a:r>
              <a:rPr lang="en-US" altLang="fr-FR" sz="2000" b="1" dirty="0"/>
              <a:t>18,33</a:t>
            </a:r>
            <a:r>
              <a:rPr lang="en-US" altLang="fr-FR" sz="2000" dirty="0"/>
              <a:t> hours (so </a:t>
            </a:r>
            <a:r>
              <a:rPr lang="en-US" altLang="fr-FR" sz="2000" b="1" dirty="0"/>
              <a:t>16</a:t>
            </a:r>
            <a:r>
              <a:rPr lang="en-US" altLang="fr-FR" sz="2000" dirty="0"/>
              <a:t> classes)</a:t>
            </a:r>
          </a:p>
          <a:p>
            <a:pPr lvl="1"/>
            <a:r>
              <a:rPr lang="en-US" altLang="fr-FR" sz="1800" dirty="0"/>
              <a:t>4 Classes Richard Dufour</a:t>
            </a:r>
          </a:p>
          <a:p>
            <a:pPr lvl="1"/>
            <a:r>
              <a:rPr lang="en-US" altLang="fr-FR" sz="1800" dirty="0"/>
              <a:t>4 Classes Emmanuel Morin</a:t>
            </a:r>
          </a:p>
          <a:p>
            <a:pPr lvl="1"/>
            <a:r>
              <a:rPr lang="en-US" altLang="fr-FR" sz="1800" dirty="0"/>
              <a:t>8 Classes Colin de la Higuera</a:t>
            </a:r>
          </a:p>
          <a:p>
            <a:endParaRPr lang="en-US" altLang="fr-FR" sz="2000" dirty="0"/>
          </a:p>
          <a:p>
            <a:r>
              <a:rPr lang="en-US" altLang="fr-FR" sz="2000" dirty="0">
                <a:solidFill>
                  <a:srgbClr val="003366"/>
                </a:solidFill>
              </a:rPr>
              <a:t>Slides available </a:t>
            </a:r>
            <a:r>
              <a:rPr lang="en-US" altLang="fr-FR" sz="2000">
                <a:solidFill>
                  <a:srgbClr val="003366"/>
                </a:solidFill>
              </a:rPr>
              <a:t>on Open Moodle</a:t>
            </a:r>
            <a:r>
              <a:rPr lang="en-US" altLang="fr-FR" sz="2000" dirty="0">
                <a:solidFill>
                  <a:srgbClr val="003366"/>
                </a:solidFill>
              </a:rPr>
              <a:t>… </a:t>
            </a:r>
            <a:r>
              <a:rPr lang="en-US" altLang="fr-FR" sz="2000">
                <a:solidFill>
                  <a:srgbClr val="003366"/>
                </a:solidFill>
              </a:rPr>
              <a:t>here </a:t>
            </a:r>
          </a:p>
          <a:p>
            <a:r>
              <a:rPr lang="en-US" altLang="fr-FR" sz="2000">
                <a:solidFill>
                  <a:srgbClr val="003366"/>
                </a:solidFill>
                <a:hlinkClick r:id="rId3"/>
              </a:rPr>
              <a:t>https</a:t>
            </a:r>
            <a:r>
              <a:rPr lang="en-US" altLang="fr-FR" sz="2000" dirty="0">
                <a:solidFill>
                  <a:srgbClr val="003366"/>
                </a:solidFill>
                <a:hlinkClick r:id="rId3"/>
              </a:rPr>
              <a:t>://madoc.univ-nantes.fr/course/view.php?id</a:t>
            </a:r>
            <a:r>
              <a:rPr lang="en-US" altLang="fr-FR" sz="2000">
                <a:solidFill>
                  <a:srgbClr val="003366"/>
                </a:solidFill>
                <a:hlinkClick r:id="rId3"/>
              </a:rPr>
              <a:t>=29932</a:t>
            </a:r>
            <a:r>
              <a:rPr lang="en-US" altLang="fr-FR" sz="2000">
                <a:solidFill>
                  <a:srgbClr val="003366"/>
                </a:solidFill>
              </a:rPr>
              <a:t> </a:t>
            </a:r>
            <a:endParaRPr lang="en-US" altLang="fr-FR" sz="2000" dirty="0">
              <a:solidFill>
                <a:srgbClr val="003366"/>
              </a:solidFill>
            </a:endParaRPr>
          </a:p>
          <a:p>
            <a:r>
              <a:rPr lang="en-US" altLang="fr-FR" sz="2000" dirty="0">
                <a:solidFill>
                  <a:srgbClr val="003366"/>
                </a:solidFill>
              </a:rPr>
              <a:t>Connect as guest  </a:t>
            </a:r>
          </a:p>
          <a:p>
            <a:endParaRPr lang="en-US" altLang="fr-FR" sz="2000" dirty="0"/>
          </a:p>
          <a:p>
            <a:r>
              <a:rPr lang="en-US" altLang="fr-FR" sz="2000" u="sng" dirty="0"/>
              <a:t>Evaluation:</a:t>
            </a:r>
            <a:r>
              <a:rPr lang="en-US" altLang="fr-FR" sz="2000" dirty="0"/>
              <a:t> One test (on parts 1 and 2 on the 20</a:t>
            </a:r>
            <a:r>
              <a:rPr lang="en-US" altLang="fr-FR" sz="2000" baseline="30000" dirty="0"/>
              <a:t>th</a:t>
            </a:r>
            <a:r>
              <a:rPr lang="en-US" altLang="fr-FR" sz="2000" dirty="0"/>
              <a:t>), One Coding exercise on the same day</a:t>
            </a:r>
          </a:p>
        </p:txBody>
      </p:sp>
      <p:sp>
        <p:nvSpPr>
          <p:cNvPr id="9221" name="Espace réservé du pied de page 2"/>
          <p:cNvSpPr>
            <a:spLocks noGrp="1"/>
          </p:cNvSpPr>
          <p:nvPr>
            <p:ph type="ftr" sz="quarter" idx="4294967295"/>
          </p:nvPr>
        </p:nvSpPr>
        <p:spPr bwMode="auto">
          <a:xfrm>
            <a:off x="57357" y="4365625"/>
            <a:ext cx="776770" cy="2851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fr-FR" altLang="fr-FR" dirty="0">
                <a:solidFill>
                  <a:schemeClr val="bg1"/>
                </a:solidFill>
                <a:ea typeface="ヒラギノ角ゴ Pro W3" charset="-128"/>
                <a:cs typeface="Trebuchet MS" panose="020B0603020202020204" pitchFamily="34" charset="0"/>
              </a:rPr>
              <a:t>Colin de la </a:t>
            </a:r>
            <a:r>
              <a:rPr lang="fr-FR" altLang="fr-FR" dirty="0" err="1">
                <a:solidFill>
                  <a:schemeClr val="bg1"/>
                </a:solidFill>
                <a:ea typeface="ヒラギノ角ゴ Pro W3" charset="-128"/>
                <a:cs typeface="Trebuchet MS" panose="020B0603020202020204" pitchFamily="34" charset="0"/>
              </a:rPr>
              <a:t>Higuera</a:t>
            </a:r>
            <a:r>
              <a:rPr lang="fr-FR" altLang="fr-FR" dirty="0">
                <a:solidFill>
                  <a:schemeClr val="bg1"/>
                </a:solidFill>
                <a:ea typeface="ヒラギノ角ゴ Pro W3" charset="-128"/>
                <a:cs typeface="Trebuchet MS" panose="020B0603020202020204" pitchFamily="34" charset="0"/>
              </a:rPr>
              <a:t>, Nantes, 2017</a:t>
            </a:r>
          </a:p>
        </p:txBody>
      </p:sp>
      <p:sp>
        <p:nvSpPr>
          <p:cNvPr id="9222" name="Espace réservé du numéro de diapositive 3"/>
          <p:cNvSpPr>
            <a:spLocks noGrp="1"/>
          </p:cNvSpPr>
          <p:nvPr>
            <p:ph type="sldNum" sz="quarter" idx="16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54058F7D-73BE-4519-9E6F-B4CCDEB7143F}" type="slidenum">
              <a:rPr lang="fr-FR" altLang="fr-FR">
                <a:solidFill>
                  <a:schemeClr val="bg1"/>
                </a:solidFill>
                <a:ea typeface="ヒラギノ角ゴ Pro W3" charset="-128"/>
              </a:rPr>
              <a:pPr>
                <a:spcBef>
                  <a:spcPct val="0"/>
                </a:spcBef>
                <a:buFontTx/>
                <a:buNone/>
              </a:pPr>
              <a:t>1</a:t>
            </a:fld>
            <a:endParaRPr lang="fr-FR" altLang="fr-FR">
              <a:solidFill>
                <a:schemeClr val="bg1"/>
              </a:solidFill>
              <a:ea typeface="ヒラギノ角ゴ Pro W3" charset="-128"/>
            </a:endParaRP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5A526D6E-AB6C-4EB6-A68A-4FEE7D74B4F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Espace réservé du pied de page 3"/>
          <p:cNvSpPr>
            <a:spLocks noGrp="1"/>
          </p:cNvSpPr>
          <p:nvPr>
            <p:ph type="ftr" sz="quarter" idx="4294967295"/>
          </p:nvPr>
        </p:nvSpPr>
        <p:spPr bwMode="auto">
          <a:xfrm>
            <a:off x="577668" y="6564832"/>
            <a:ext cx="752881" cy="2238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fr-FR" altLang="fr-FR" dirty="0">
                <a:solidFill>
                  <a:srgbClr val="004080"/>
                </a:solidFill>
                <a:ea typeface="ヒラギノ角ゴ Pro W3" charset="-128"/>
                <a:cs typeface="Trebuchet MS" panose="020B0603020202020204" pitchFamily="34" charset="0"/>
              </a:rPr>
              <a:t>Colin de la </a:t>
            </a:r>
            <a:r>
              <a:rPr lang="fr-FR" altLang="fr-FR" dirty="0" err="1">
                <a:solidFill>
                  <a:srgbClr val="004080"/>
                </a:solidFill>
                <a:ea typeface="ヒラギノ角ゴ Pro W3" charset="-128"/>
                <a:cs typeface="Trebuchet MS" panose="020B0603020202020204" pitchFamily="34" charset="0"/>
              </a:rPr>
              <a:t>Higuera</a:t>
            </a:r>
            <a:r>
              <a:rPr lang="fr-FR" altLang="fr-FR" dirty="0">
                <a:solidFill>
                  <a:srgbClr val="004080"/>
                </a:solidFill>
                <a:ea typeface="ヒラギノ角ゴ Pro W3" charset="-128"/>
                <a:cs typeface="Trebuchet MS" panose="020B0603020202020204" pitchFamily="34" charset="0"/>
              </a:rPr>
              <a:t>, Nantes, 2017</a:t>
            </a:r>
          </a:p>
        </p:txBody>
      </p:sp>
      <p:sp>
        <p:nvSpPr>
          <p:cNvPr id="13315" name="Espace réservé du numéro de diapositive 4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202D1687-FF41-407A-9F01-AA29FD2A29C9}" type="slidenum">
              <a:rPr lang="fr-FR" altLang="fr-FR">
                <a:solidFill>
                  <a:srgbClr val="003366"/>
                </a:solidFill>
                <a:ea typeface="ヒラギノ角ゴ Pro W3" charset="-128"/>
              </a:rPr>
              <a:pPr>
                <a:spcBef>
                  <a:spcPct val="0"/>
                </a:spcBef>
                <a:buFontTx/>
                <a:buNone/>
              </a:pPr>
              <a:t>2</a:t>
            </a:fld>
            <a:endParaRPr lang="fr-FR" altLang="fr-FR">
              <a:solidFill>
                <a:srgbClr val="003366"/>
              </a:solidFill>
              <a:ea typeface="ヒラギノ角ゴ Pro W3" charset="-128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BCD228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pic>
        <p:nvPicPr>
          <p:cNvPr id="13317" name="Imag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28813" y="2103438"/>
            <a:ext cx="5286375" cy="2651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Univ Nantes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Révolution">
      <a:majorFont>
        <a:latin typeface="Trebuchet MS"/>
        <a:ea typeface=""/>
        <a:cs typeface=""/>
        <a:font script="Jpan" typeface="ＭＳ ゴシック"/>
      </a:majorFont>
      <a:minorFont>
        <a:latin typeface="Trebuchet MS"/>
        <a:ea typeface=""/>
        <a:cs typeface=""/>
        <a:font script="Jpan" typeface="ＭＳ ゴシック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26328</TotalTime>
  <Words>108</Words>
  <Application>Microsoft Office PowerPoint</Application>
  <PresentationFormat>Affichage à l'écran (4:3)</PresentationFormat>
  <Paragraphs>19</Paragraphs>
  <Slides>3</Slides>
  <Notes>2</Notes>
  <HiddenSlides>0</HiddenSlides>
  <MMClips>0</MMClips>
  <ScaleCrop>false</ScaleCrop>
  <HeadingPairs>
    <vt:vector size="6" baseType="variant">
      <vt:variant>
        <vt:lpstr>Polices utilisées</vt:lpstr>
      </vt:variant>
      <vt:variant>
        <vt:i4>7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3</vt:i4>
      </vt:variant>
    </vt:vector>
  </HeadingPairs>
  <TitlesOfParts>
    <vt:vector size="11" baseType="lpstr">
      <vt:lpstr>MS PGothic</vt:lpstr>
      <vt:lpstr>MS PGothic</vt:lpstr>
      <vt:lpstr>Arial</vt:lpstr>
      <vt:lpstr>DINPro-Medium</vt:lpstr>
      <vt:lpstr>Times New Roman</vt:lpstr>
      <vt:lpstr>Trebuchet MS</vt:lpstr>
      <vt:lpstr>ヒラギノ角ゴ Pro W3</vt:lpstr>
      <vt:lpstr>Univ Nantes</vt:lpstr>
      <vt:lpstr>Statistical and symbolic language modeling</vt:lpstr>
      <vt:lpstr>Practical Information</vt:lpstr>
      <vt:lpstr>Présentation PowerPoint</vt:lpstr>
    </vt:vector>
  </TitlesOfParts>
  <Company>DIRECTION COMMUNICATION UNIVERSITE DE NANTES</Company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Gabarits</dc:title>
  <dc:creator>DIRECTION COMMUNICATION UNIVERSITE DE NANTES</dc:creator>
  <cp:lastModifiedBy>cdlh</cp:lastModifiedBy>
  <cp:revision>838</cp:revision>
  <cp:lastPrinted>2018-09-11T16:03:06Z</cp:lastPrinted>
  <dcterms:created xsi:type="dcterms:W3CDTF">2010-09-24T07:14:30Z</dcterms:created>
  <dcterms:modified xsi:type="dcterms:W3CDTF">2023-01-04T07:28:55Z</dcterms:modified>
</cp:coreProperties>
</file>